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305" r:id="rId2"/>
    <p:sldId id="274" r:id="rId3"/>
    <p:sldId id="276" r:id="rId4"/>
    <p:sldId id="275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>
        <p:scale>
          <a:sx n="75" d="100"/>
          <a:sy n="75" d="100"/>
        </p:scale>
        <p:origin x="2502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44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EEEF311-C20F-B4AC-5F3A-599A8BE745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B7C34A-6D4A-303C-0D0F-99BD0009E9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0525480-A6CE-6212-62DC-DA5380641560}"/>
              </a:ext>
            </a:extLst>
          </p:cNvPr>
          <p:cNvSpPr/>
          <p:nvPr/>
        </p:nvSpPr>
        <p:spPr>
          <a:xfrm>
            <a:off x="0" y="312821"/>
            <a:ext cx="9144000" cy="666549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C7AADE5-BB3B-EDDD-8B7D-5EE0D379A240}"/>
              </a:ext>
            </a:extLst>
          </p:cNvPr>
          <p:cNvSpPr txBox="1"/>
          <p:nvPr/>
        </p:nvSpPr>
        <p:spPr>
          <a:xfrm>
            <a:off x="2063750" y="3009900"/>
            <a:ext cx="50165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è"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m’entraine à résoudre des problèmes  utilisant </a:t>
            </a:r>
            <a:r>
              <a:rPr kumimoji="0" lang="fr-FR" sz="3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une image. 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ED5F0D24-B1E8-1AD1-9724-6EE59BD364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993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Problème en image </a:t>
            </a:r>
            <a:r>
              <a:rPr lang="fr-FR" b="1" dirty="0"/>
              <a:t>2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714333" y="1716280"/>
            <a:ext cx="3782745" cy="39989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fr-FR" sz="2800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Demain, il fera 7 degrés de </a:t>
            </a:r>
            <a:r>
              <a:rPr lang="fr-FR" sz="2800" dirty="0">
                <a:effectLst/>
                <a:ea typeface="Calibri" panose="020F0502020204030204" pitchFamily="34" charset="0"/>
              </a:rPr>
              <a:t>moins. </a:t>
            </a:r>
            <a:r>
              <a:rPr lang="fr-FR" sz="2800" b="1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Quelle sera alors la température ?</a:t>
            </a:r>
            <a:endParaRPr lang="fr-FR" sz="2800" b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84680">
              <a:spcBef>
                <a:spcPts val="440"/>
              </a:spcBef>
              <a:spcAft>
                <a:spcPts val="0"/>
              </a:spcAft>
            </a:pPr>
            <a:r>
              <a:rPr lang="fr-FR" sz="2800" b="1" dirty="0">
                <a:solidFill>
                  <a:srgbClr val="00B0F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fr-FR" sz="2800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r>
              <a:rPr lang="fr-FR" sz="2800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Le record de température était de 31 degrés. </a:t>
            </a:r>
            <a:r>
              <a:rPr lang="fr-FR" sz="2800" b="1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De combien de degrés le record a-t-il été battu ?</a:t>
            </a:r>
            <a:endParaRPr lang="fr-FR" sz="2800" b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4280051" y="1919844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sp>
        <p:nvSpPr>
          <p:cNvPr id="9" name="Organigramme : Connecteur 8">
            <a:extLst>
              <a:ext uri="{FF2B5EF4-FFF2-40B4-BE49-F238E27FC236}">
                <a16:creationId xmlns:a16="http://schemas.microsoft.com/office/drawing/2014/main" id="{AF60888C-4048-0402-285A-2BAB81554CF3}"/>
              </a:ext>
            </a:extLst>
          </p:cNvPr>
          <p:cNvSpPr/>
          <p:nvPr/>
        </p:nvSpPr>
        <p:spPr>
          <a:xfrm>
            <a:off x="4280050" y="3519530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pic>
        <p:nvPicPr>
          <p:cNvPr id="4" name="Image 3" descr="Thermomètre, Température, Degrés Celsius, Échelle">
            <a:extLst>
              <a:ext uri="{FF2B5EF4-FFF2-40B4-BE49-F238E27FC236}">
                <a16:creationId xmlns:a16="http://schemas.microsoft.com/office/drawing/2014/main" id="{0867ED87-6EE1-8B5E-89FB-D7334B0FDD2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571"/>
          <a:stretch/>
        </p:blipFill>
        <p:spPr bwMode="auto">
          <a:xfrm>
            <a:off x="533130" y="1426416"/>
            <a:ext cx="3430374" cy="47626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 25" descr="Thermomètre, Température, Degrés Celsius, Échelle">
            <a:extLst>
              <a:ext uri="{FF2B5EF4-FFF2-40B4-BE49-F238E27FC236}">
                <a16:creationId xmlns:a16="http://schemas.microsoft.com/office/drawing/2014/main" id="{6BA23363-FBE5-1B33-47D9-E34DA7D1E2F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221" b="54352"/>
          <a:stretch/>
        </p:blipFill>
        <p:spPr bwMode="auto">
          <a:xfrm>
            <a:off x="-508646" y="838200"/>
            <a:ext cx="3675867" cy="53844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714333" y="1531038"/>
            <a:ext cx="3675867" cy="3713897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fr-FR" sz="3200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Demain, il fera 7 degrés de </a:t>
            </a:r>
            <a:r>
              <a:rPr lang="fr-FR" sz="3200" dirty="0">
                <a:effectLst/>
                <a:ea typeface="Calibri" panose="020F0502020204030204" pitchFamily="34" charset="0"/>
              </a:rPr>
              <a:t>moins. </a:t>
            </a:r>
            <a:r>
              <a:rPr lang="fr-FR" sz="3200" b="1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Quelle sera alors la température ?</a:t>
            </a:r>
            <a:endParaRPr lang="fr-FR" sz="3200" b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84680">
              <a:spcBef>
                <a:spcPts val="440"/>
              </a:spcBef>
              <a:spcAft>
                <a:spcPts val="0"/>
              </a:spcAft>
            </a:pPr>
            <a:r>
              <a:rPr lang="fr-FR" sz="3200" b="1" dirty="0">
                <a:solidFill>
                  <a:srgbClr val="00B0F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fr-FR" sz="3200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kern="100" dirty="0">
              <a:effectLst/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4280051" y="1919844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4367362" y="3604833"/>
            <a:ext cx="3907265" cy="4937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 fait 37 degrés.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37 – 7 = 30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 température sera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30 degrés.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601BD2B4-EE75-3AE0-662F-0F3D865CA8DC}"/>
              </a:ext>
            </a:extLst>
          </p:cNvPr>
          <p:cNvGrpSpPr/>
          <p:nvPr/>
        </p:nvGrpSpPr>
        <p:grpSpPr>
          <a:xfrm rot="10800000">
            <a:off x="1498441" y="3569920"/>
            <a:ext cx="197842" cy="1057795"/>
            <a:chOff x="2490067" y="3479478"/>
            <a:chExt cx="197842" cy="1433550"/>
          </a:xfrm>
        </p:grpSpPr>
        <p:sp>
          <p:nvSpPr>
            <p:cNvPr id="18" name="Flèche : courbe vers la droite 17">
              <a:extLst>
                <a:ext uri="{FF2B5EF4-FFF2-40B4-BE49-F238E27FC236}">
                  <a16:creationId xmlns:a16="http://schemas.microsoft.com/office/drawing/2014/main" id="{094C8C55-8255-5287-E0EB-233B97422051}"/>
                </a:ext>
              </a:extLst>
            </p:cNvPr>
            <p:cNvSpPr/>
            <p:nvPr/>
          </p:nvSpPr>
          <p:spPr>
            <a:xfrm flipH="1" flipV="1">
              <a:off x="2500138" y="4663043"/>
              <a:ext cx="170307" cy="249985"/>
            </a:xfrm>
            <a:prstGeom prst="curved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9" name="Flèche : courbe vers la droite 18">
              <a:extLst>
                <a:ext uri="{FF2B5EF4-FFF2-40B4-BE49-F238E27FC236}">
                  <a16:creationId xmlns:a16="http://schemas.microsoft.com/office/drawing/2014/main" id="{2E38D99D-7237-DDB7-9440-518D722463DB}"/>
                </a:ext>
              </a:extLst>
            </p:cNvPr>
            <p:cNvSpPr/>
            <p:nvPr/>
          </p:nvSpPr>
          <p:spPr>
            <a:xfrm flipH="1" flipV="1">
              <a:off x="2500138" y="4447308"/>
              <a:ext cx="170307" cy="249985"/>
            </a:xfrm>
            <a:prstGeom prst="curved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20" name="Flèche : courbe vers la droite 19">
              <a:extLst>
                <a:ext uri="{FF2B5EF4-FFF2-40B4-BE49-F238E27FC236}">
                  <a16:creationId xmlns:a16="http://schemas.microsoft.com/office/drawing/2014/main" id="{97F9BF1A-A6BB-7E79-4E6A-8D957899AB86}"/>
                </a:ext>
              </a:extLst>
            </p:cNvPr>
            <p:cNvSpPr/>
            <p:nvPr/>
          </p:nvSpPr>
          <p:spPr>
            <a:xfrm flipH="1" flipV="1">
              <a:off x="2509044" y="4277181"/>
              <a:ext cx="170307" cy="249985"/>
            </a:xfrm>
            <a:prstGeom prst="curved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21" name="Flèche : courbe vers la droite 20">
              <a:extLst>
                <a:ext uri="{FF2B5EF4-FFF2-40B4-BE49-F238E27FC236}">
                  <a16:creationId xmlns:a16="http://schemas.microsoft.com/office/drawing/2014/main" id="{73BF9E88-1D27-29EF-C0E6-95E8D427D4F7}"/>
                </a:ext>
              </a:extLst>
            </p:cNvPr>
            <p:cNvSpPr/>
            <p:nvPr/>
          </p:nvSpPr>
          <p:spPr>
            <a:xfrm flipH="1" flipV="1">
              <a:off x="2509044" y="4055096"/>
              <a:ext cx="170307" cy="249985"/>
            </a:xfrm>
            <a:prstGeom prst="curved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22" name="Flèche : courbe vers la droite 21">
              <a:extLst>
                <a:ext uri="{FF2B5EF4-FFF2-40B4-BE49-F238E27FC236}">
                  <a16:creationId xmlns:a16="http://schemas.microsoft.com/office/drawing/2014/main" id="{0AE69D9C-C9AB-14BA-D3F0-AA9F0C75F85F}"/>
                </a:ext>
              </a:extLst>
            </p:cNvPr>
            <p:cNvSpPr/>
            <p:nvPr/>
          </p:nvSpPr>
          <p:spPr>
            <a:xfrm flipH="1" flipV="1">
              <a:off x="2490067" y="3858990"/>
              <a:ext cx="170307" cy="249985"/>
            </a:xfrm>
            <a:prstGeom prst="curved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23" name="Flèche : courbe vers la droite 22">
              <a:extLst>
                <a:ext uri="{FF2B5EF4-FFF2-40B4-BE49-F238E27FC236}">
                  <a16:creationId xmlns:a16="http://schemas.microsoft.com/office/drawing/2014/main" id="{F50F3F58-02A5-CAB2-6575-01CA829CF09E}"/>
                </a:ext>
              </a:extLst>
            </p:cNvPr>
            <p:cNvSpPr/>
            <p:nvPr/>
          </p:nvSpPr>
          <p:spPr>
            <a:xfrm flipH="1" flipV="1">
              <a:off x="2498973" y="3669234"/>
              <a:ext cx="170307" cy="249985"/>
            </a:xfrm>
            <a:prstGeom prst="curved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24" name="Flèche : courbe vers la droite 23">
              <a:extLst>
                <a:ext uri="{FF2B5EF4-FFF2-40B4-BE49-F238E27FC236}">
                  <a16:creationId xmlns:a16="http://schemas.microsoft.com/office/drawing/2014/main" id="{B23BF835-AFCC-9F00-0A43-D9747B9CEDFF}"/>
                </a:ext>
              </a:extLst>
            </p:cNvPr>
            <p:cNvSpPr/>
            <p:nvPr/>
          </p:nvSpPr>
          <p:spPr>
            <a:xfrm flipH="1" flipV="1">
              <a:off x="2517602" y="3479478"/>
              <a:ext cx="170307" cy="249985"/>
            </a:xfrm>
            <a:prstGeom prst="curved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77020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714333" y="1531039"/>
            <a:ext cx="3782745" cy="2863162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fr-FR" sz="3200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Le record de température était de 31 degrés. </a:t>
            </a:r>
            <a:r>
              <a:rPr lang="fr-FR" sz="3200" b="1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De combien de degrés le record a-t-il été battu ?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kern="100" dirty="0">
              <a:effectLst/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4280051" y="1919844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4572000" y="4532221"/>
            <a:ext cx="3907265" cy="1688043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37 – 31 = 6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 a été battu de 6 degrés. </a:t>
            </a:r>
            <a:endParaRPr lang="fr-FR" sz="3200" kern="100" dirty="0">
              <a:solidFill>
                <a:srgbClr val="C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Image 14" descr="Thermomètre, Température, Degrés Celsius, Échelle">
            <a:extLst>
              <a:ext uri="{FF2B5EF4-FFF2-40B4-BE49-F238E27FC236}">
                <a16:creationId xmlns:a16="http://schemas.microsoft.com/office/drawing/2014/main" id="{E4AC3A6A-4007-B576-8E8D-B957F16DA5F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571"/>
          <a:stretch/>
        </p:blipFill>
        <p:spPr bwMode="auto">
          <a:xfrm>
            <a:off x="533130" y="1426416"/>
            <a:ext cx="3430374" cy="47626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80472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128</Words>
  <Application>Microsoft Office PowerPoint</Application>
  <PresentationFormat>Affichage à l'écran (4:3)</PresentationFormat>
  <Paragraphs>31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Corbel</vt:lpstr>
      <vt:lpstr>Webdings</vt:lpstr>
      <vt:lpstr>Wingdings</vt:lpstr>
      <vt:lpstr>Thème Office</vt:lpstr>
      <vt:lpstr>Présentation PowerPoint</vt:lpstr>
      <vt:lpstr>Problème en image 2</vt:lpstr>
      <vt:lpstr>Correction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75</cp:revision>
  <dcterms:created xsi:type="dcterms:W3CDTF">2023-02-07T14:55:57Z</dcterms:created>
  <dcterms:modified xsi:type="dcterms:W3CDTF">2025-09-19T19:44:20Z</dcterms:modified>
</cp:coreProperties>
</file>